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8" r:id="rId2"/>
    <p:sldId id="269" r:id="rId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02" autoAdjust="0"/>
    <p:restoredTop sz="94660"/>
  </p:normalViewPr>
  <p:slideViewPr>
    <p:cSldViewPr>
      <p:cViewPr varScale="1">
        <p:scale>
          <a:sx n="109" d="100"/>
          <a:sy n="109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B51FD-EA7A-485A-BAC7-12EA7A34852D}" type="doc">
      <dgm:prSet loTypeId="urn:microsoft.com/office/officeart/2008/layout/PictureStrips" loCatId="list" qsTypeId="urn:microsoft.com/office/officeart/2005/8/quickstyle/simple3" qsCatId="simple" csTypeId="urn:microsoft.com/office/officeart/2005/8/colors/accent5_1" csCatId="accent5" phldr="1"/>
      <dgm:spPr/>
    </dgm:pt>
    <dgm:pt modelId="{4EC6D879-975F-4BA3-854C-841B1A2D7B14}">
      <dgm:prSet phldrT="[텍스트]" custT="1"/>
      <dgm:spPr/>
      <dgm:t>
        <a:bodyPr/>
        <a:lstStyle/>
        <a:p>
          <a:pPr algn="ctr" latinLnBrk="1">
            <a:lnSpc>
              <a:spcPct val="100000"/>
            </a:lnSpc>
          </a:pPr>
          <a:r>
            <a:rPr lang="ko-KR" altLang="en-US" sz="2400" dirty="0" err="1" smtClean="0"/>
            <a:t>앨브엣지</a:t>
          </a:r>
          <a:r>
            <a:rPr lang="en-US" altLang="ko-KR" sz="2400" dirty="0" smtClean="0"/>
            <a:t>-L</a:t>
          </a:r>
          <a:r>
            <a:rPr lang="ko-KR" altLang="en-US" sz="2400" dirty="0" smtClean="0"/>
            <a:t>형</a:t>
          </a:r>
          <a:endParaRPr lang="en-US" altLang="ko-KR" sz="2400" dirty="0" smtClean="0"/>
        </a:p>
        <a:p>
          <a:pPr algn="ctr" latinLnBrk="1">
            <a:lnSpc>
              <a:spcPct val="100000"/>
            </a:lnSpc>
          </a:pPr>
          <a:r>
            <a:rPr lang="ko-KR" altLang="en-US" sz="1200" dirty="0" smtClean="0">
              <a:solidFill>
                <a:schemeClr val="tx2"/>
              </a:solidFill>
            </a:rPr>
            <a:t>보편적이며</a:t>
          </a:r>
          <a:r>
            <a:rPr lang="en-US" altLang="ko-KR" sz="1200" dirty="0" smtClean="0">
              <a:solidFill>
                <a:schemeClr val="tx2"/>
              </a:solidFill>
            </a:rPr>
            <a:t>, </a:t>
          </a:r>
          <a:r>
            <a:rPr lang="ko-KR" altLang="en-US" sz="1200" b="1" dirty="0" smtClean="0">
              <a:solidFill>
                <a:schemeClr val="tx2"/>
              </a:solidFill>
            </a:rPr>
            <a:t>블록포장</a:t>
          </a:r>
          <a:r>
            <a:rPr lang="ko-KR" altLang="en-US" sz="1200" dirty="0" smtClean="0">
              <a:solidFill>
                <a:schemeClr val="tx2"/>
              </a:solidFill>
            </a:rPr>
            <a:t>에 </a:t>
          </a:r>
          <a:r>
            <a:rPr lang="ko-KR" altLang="en-US" sz="1200" b="1" dirty="0" smtClean="0">
              <a:solidFill>
                <a:schemeClr val="tx2"/>
              </a:solidFill>
            </a:rPr>
            <a:t>최적화</a:t>
          </a:r>
          <a:r>
            <a:rPr lang="ko-KR" altLang="en-US" sz="1200" dirty="0" smtClean="0">
              <a:solidFill>
                <a:schemeClr val="tx2"/>
              </a:solidFill>
            </a:rPr>
            <a:t> 된 제품입니다</a:t>
          </a:r>
          <a:r>
            <a:rPr lang="en-US" altLang="ko-KR" sz="1200" dirty="0" smtClean="0">
              <a:solidFill>
                <a:schemeClr val="tx2"/>
              </a:solidFill>
            </a:rPr>
            <a:t>.</a:t>
          </a:r>
        </a:p>
        <a:p>
          <a:pPr algn="ctr" latinLnBrk="1">
            <a:lnSpc>
              <a:spcPct val="100000"/>
            </a:lnSpc>
          </a:pPr>
          <a:r>
            <a:rPr lang="ko-KR" altLang="en-US" sz="1200" dirty="0" smtClean="0">
              <a:solidFill>
                <a:schemeClr val="tx1"/>
              </a:solidFill>
            </a:rPr>
            <a:t>규격 </a:t>
          </a:r>
          <a:r>
            <a:rPr lang="en-US" altLang="ko-KR" sz="1200" dirty="0" smtClean="0">
              <a:solidFill>
                <a:schemeClr val="tx1"/>
              </a:solidFill>
            </a:rPr>
            <a:t>: H42 x W32 x T2.0</a:t>
          </a:r>
        </a:p>
        <a:p>
          <a:pPr algn="ctr" latinLnBrk="1">
            <a:lnSpc>
              <a:spcPct val="100000"/>
            </a:lnSpc>
          </a:pPr>
          <a:r>
            <a:rPr lang="en-US" altLang="ko-KR" sz="1200" dirty="0" smtClean="0">
              <a:solidFill>
                <a:schemeClr val="tx1"/>
              </a:solidFill>
            </a:rPr>
            <a:t>        H60 x W32 x T2.0</a:t>
          </a:r>
        </a:p>
        <a:p>
          <a:pPr algn="ctr" latinLnBrk="1">
            <a:lnSpc>
              <a:spcPct val="100000"/>
            </a:lnSpc>
          </a:pPr>
          <a:r>
            <a:rPr lang="en-US" altLang="ko-KR" sz="1200" dirty="0" smtClean="0">
              <a:solidFill>
                <a:schemeClr val="tx1"/>
              </a:solidFill>
            </a:rPr>
            <a:t>        H78 x W32 x T2.0</a:t>
          </a:r>
        </a:p>
        <a:p>
          <a:pPr algn="ctr" latinLnBrk="1">
            <a:lnSpc>
              <a:spcPct val="100000"/>
            </a:lnSpc>
          </a:pPr>
          <a:r>
            <a:rPr lang="en-US" altLang="ko-KR" sz="1200" dirty="0" smtClean="0">
              <a:solidFill>
                <a:schemeClr val="tx1"/>
              </a:solidFill>
            </a:rPr>
            <a:t>        H108 x W32 x T2.0</a:t>
          </a:r>
          <a:endParaRPr lang="ko-KR" altLang="en-US" sz="1200" dirty="0">
            <a:solidFill>
              <a:schemeClr val="tx2"/>
            </a:solidFill>
          </a:endParaRPr>
        </a:p>
      </dgm:t>
    </dgm:pt>
    <dgm:pt modelId="{FB094E51-FBE7-403D-9C8C-762D9F8C92E3}" type="parTrans" cxnId="{8624E120-30DB-41EB-AF3E-521D736B3A50}">
      <dgm:prSet/>
      <dgm:spPr/>
      <dgm:t>
        <a:bodyPr/>
        <a:lstStyle/>
        <a:p>
          <a:pPr latinLnBrk="1"/>
          <a:endParaRPr lang="ko-KR" altLang="en-US" sz="1600"/>
        </a:p>
      </dgm:t>
    </dgm:pt>
    <dgm:pt modelId="{2387CD14-0C86-4E55-B8B2-CDE80A162446}" type="sibTrans" cxnId="{8624E120-30DB-41EB-AF3E-521D736B3A50}">
      <dgm:prSet/>
      <dgm:spPr/>
      <dgm:t>
        <a:bodyPr/>
        <a:lstStyle/>
        <a:p>
          <a:pPr latinLnBrk="1"/>
          <a:endParaRPr lang="ko-KR" altLang="en-US" sz="1600"/>
        </a:p>
      </dgm:t>
    </dgm:pt>
    <dgm:pt modelId="{49ABCC13-E845-4E8C-B0F5-68732056F335}">
      <dgm:prSet custT="1"/>
      <dgm:spPr/>
      <dgm:t>
        <a:bodyPr/>
        <a:lstStyle/>
        <a:p>
          <a:pPr algn="ctr" latinLnBrk="1">
            <a:lnSpc>
              <a:spcPct val="100000"/>
            </a:lnSpc>
          </a:pPr>
          <a:r>
            <a:rPr lang="ko-KR" altLang="en-US" sz="2400" dirty="0" err="1" smtClean="0"/>
            <a:t>바이크엣지</a:t>
          </a:r>
          <a:endParaRPr lang="en-US" altLang="ko-KR" sz="2400" dirty="0" smtClean="0"/>
        </a:p>
        <a:p>
          <a:pPr algn="ctr" latinLnBrk="1">
            <a:lnSpc>
              <a:spcPct val="100000"/>
            </a:lnSpc>
          </a:pPr>
          <a:r>
            <a:rPr lang="ko-KR" altLang="en-US" sz="1200" b="1" dirty="0" err="1" smtClean="0">
              <a:solidFill>
                <a:schemeClr val="tx2"/>
              </a:solidFill>
            </a:rPr>
            <a:t>타설포장</a:t>
          </a:r>
          <a:r>
            <a:rPr lang="ko-KR" altLang="en-US" sz="1200" dirty="0" err="1" smtClean="0">
              <a:solidFill>
                <a:schemeClr val="tx2"/>
              </a:solidFill>
            </a:rPr>
            <a:t>에도</a:t>
          </a:r>
          <a:r>
            <a:rPr lang="ko-KR" altLang="en-US" sz="1200" dirty="0" smtClean="0">
              <a:solidFill>
                <a:schemeClr val="tx2"/>
              </a:solidFill>
            </a:rPr>
            <a:t> </a:t>
          </a:r>
          <a:r>
            <a:rPr lang="ko-KR" altLang="en-US" sz="1200" b="1" dirty="0" smtClean="0">
              <a:solidFill>
                <a:schemeClr val="tx2"/>
              </a:solidFill>
            </a:rPr>
            <a:t>강력한 고정기능</a:t>
          </a:r>
          <a:r>
            <a:rPr lang="ko-KR" altLang="en-US" sz="1200" dirty="0" smtClean="0">
              <a:solidFill>
                <a:schemeClr val="tx2"/>
              </a:solidFill>
            </a:rPr>
            <a:t>을 발휘합니다</a:t>
          </a:r>
          <a:r>
            <a:rPr lang="en-US" altLang="ko-KR" sz="1200" dirty="0" smtClean="0">
              <a:solidFill>
                <a:schemeClr val="tx2"/>
              </a:solidFill>
            </a:rPr>
            <a:t>.</a:t>
          </a:r>
        </a:p>
        <a:p>
          <a:pPr algn="ctr" latinLnBrk="1">
            <a:lnSpc>
              <a:spcPct val="100000"/>
            </a:lnSpc>
          </a:pPr>
          <a:r>
            <a:rPr lang="ko-KR" altLang="en-US" sz="1200" dirty="0" smtClean="0">
              <a:solidFill>
                <a:schemeClr val="tx1"/>
              </a:solidFill>
            </a:rPr>
            <a:t>규격 </a:t>
          </a:r>
          <a:r>
            <a:rPr lang="en-US" altLang="ko-KR" sz="1200" dirty="0" smtClean="0">
              <a:solidFill>
                <a:schemeClr val="tx1"/>
              </a:solidFill>
            </a:rPr>
            <a:t>: H70 x W60 x T1.5</a:t>
          </a:r>
        </a:p>
        <a:p>
          <a:pPr algn="ctr" latinLnBrk="1">
            <a:lnSpc>
              <a:spcPct val="100000"/>
            </a:lnSpc>
          </a:pPr>
          <a:r>
            <a:rPr lang="en-US" altLang="ko-KR" sz="1200" dirty="0" smtClean="0">
              <a:solidFill>
                <a:schemeClr val="tx1"/>
              </a:solidFill>
            </a:rPr>
            <a:t>        H100 x W60 x T2.0</a:t>
          </a:r>
        </a:p>
      </dgm:t>
    </dgm:pt>
    <dgm:pt modelId="{CA45D602-4B70-415C-8322-3E57DDE44FC1}" type="parTrans" cxnId="{0B2234FC-D988-46D7-B609-4892DCBF97F7}">
      <dgm:prSet/>
      <dgm:spPr/>
      <dgm:t>
        <a:bodyPr/>
        <a:lstStyle/>
        <a:p>
          <a:pPr latinLnBrk="1"/>
          <a:endParaRPr lang="ko-KR" altLang="en-US" sz="1600"/>
        </a:p>
      </dgm:t>
    </dgm:pt>
    <dgm:pt modelId="{86D23466-7520-4CDD-A5E3-D3784084E742}" type="sibTrans" cxnId="{0B2234FC-D988-46D7-B609-4892DCBF97F7}">
      <dgm:prSet/>
      <dgm:spPr/>
      <dgm:t>
        <a:bodyPr/>
        <a:lstStyle/>
        <a:p>
          <a:pPr latinLnBrk="1"/>
          <a:endParaRPr lang="ko-KR" altLang="en-US" sz="1600"/>
        </a:p>
      </dgm:t>
    </dgm:pt>
    <dgm:pt modelId="{9623FBBF-2284-490E-AECD-FE3640887580}" type="pres">
      <dgm:prSet presAssocID="{2AFB51FD-EA7A-485A-BAC7-12EA7A34852D}" presName="Name0" presStyleCnt="0">
        <dgm:presLayoutVars>
          <dgm:dir/>
          <dgm:resizeHandles val="exact"/>
        </dgm:presLayoutVars>
      </dgm:prSet>
      <dgm:spPr/>
    </dgm:pt>
    <dgm:pt modelId="{219659D0-CBF1-4970-BCAB-65A587830C8F}" type="pres">
      <dgm:prSet presAssocID="{49ABCC13-E845-4E8C-B0F5-68732056F335}" presName="composite" presStyleCnt="0"/>
      <dgm:spPr/>
    </dgm:pt>
    <dgm:pt modelId="{89336169-6FD8-4AFF-9A5A-FA32173E3FC8}" type="pres">
      <dgm:prSet presAssocID="{49ABCC13-E845-4E8C-B0F5-68732056F335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68B548-1508-40DC-8114-DAF31215E76C}" type="pres">
      <dgm:prSet presAssocID="{49ABCC13-E845-4E8C-B0F5-68732056F335}" presName="rect2" presStyleLbl="fgImgPlace1" presStyleIdx="0" presStyleCnt="2" custScaleX="17608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39" b="59"/>
          </a:stretch>
        </a:blipFill>
      </dgm:spPr>
    </dgm:pt>
    <dgm:pt modelId="{29E4ABD4-196D-43D2-9829-0C7911693789}" type="pres">
      <dgm:prSet presAssocID="{86D23466-7520-4CDD-A5E3-D3784084E742}" presName="sibTrans" presStyleCnt="0"/>
      <dgm:spPr/>
    </dgm:pt>
    <dgm:pt modelId="{7B23ED8C-5505-4991-902E-C54B560BB615}" type="pres">
      <dgm:prSet presAssocID="{4EC6D879-975F-4BA3-854C-841B1A2D7B14}" presName="composite" presStyleCnt="0"/>
      <dgm:spPr/>
    </dgm:pt>
    <dgm:pt modelId="{80E203CE-5B68-4CA3-B017-421A1FE47982}" type="pres">
      <dgm:prSet presAssocID="{4EC6D879-975F-4BA3-854C-841B1A2D7B14}" presName="rect1" presStyleLbl="trAlignAcc1" presStyleIdx="1" presStyleCnt="2" custScaleY="11147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E2A094-37C0-47A8-9157-B91A94EFB27B}" type="pres">
      <dgm:prSet presAssocID="{4EC6D879-975F-4BA3-854C-841B1A2D7B14}" presName="rect2" presStyleLbl="fgImgPlace1" presStyleIdx="1" presStyleCnt="2" custScaleX="173109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50" b="-775"/>
          </a:stretch>
        </a:blipFill>
      </dgm:spPr>
    </dgm:pt>
  </dgm:ptLst>
  <dgm:cxnLst>
    <dgm:cxn modelId="{E5814431-CBAA-4DFC-852F-C43729434C2F}" type="presOf" srcId="{4EC6D879-975F-4BA3-854C-841B1A2D7B14}" destId="{80E203CE-5B68-4CA3-B017-421A1FE47982}" srcOrd="0" destOrd="0" presId="urn:microsoft.com/office/officeart/2008/layout/PictureStrips"/>
    <dgm:cxn modelId="{EBBFBFD4-B137-4A69-9D40-731AEEEA85FD}" type="presOf" srcId="{2AFB51FD-EA7A-485A-BAC7-12EA7A34852D}" destId="{9623FBBF-2284-490E-AECD-FE3640887580}" srcOrd="0" destOrd="0" presId="urn:microsoft.com/office/officeart/2008/layout/PictureStrips"/>
    <dgm:cxn modelId="{7340701C-BB6D-4BD3-85AA-E7936D143729}" type="presOf" srcId="{49ABCC13-E845-4E8C-B0F5-68732056F335}" destId="{89336169-6FD8-4AFF-9A5A-FA32173E3FC8}" srcOrd="0" destOrd="0" presId="urn:microsoft.com/office/officeart/2008/layout/PictureStrips"/>
    <dgm:cxn modelId="{0B2234FC-D988-46D7-B609-4892DCBF97F7}" srcId="{2AFB51FD-EA7A-485A-BAC7-12EA7A34852D}" destId="{49ABCC13-E845-4E8C-B0F5-68732056F335}" srcOrd="0" destOrd="0" parTransId="{CA45D602-4B70-415C-8322-3E57DDE44FC1}" sibTransId="{86D23466-7520-4CDD-A5E3-D3784084E742}"/>
    <dgm:cxn modelId="{8624E120-30DB-41EB-AF3E-521D736B3A50}" srcId="{2AFB51FD-EA7A-485A-BAC7-12EA7A34852D}" destId="{4EC6D879-975F-4BA3-854C-841B1A2D7B14}" srcOrd="1" destOrd="0" parTransId="{FB094E51-FBE7-403D-9C8C-762D9F8C92E3}" sibTransId="{2387CD14-0C86-4E55-B8B2-CDE80A162446}"/>
    <dgm:cxn modelId="{FF838B51-7CD7-460F-8A67-B0840C00201D}" type="presParOf" srcId="{9623FBBF-2284-490E-AECD-FE3640887580}" destId="{219659D0-CBF1-4970-BCAB-65A587830C8F}" srcOrd="0" destOrd="0" presId="urn:microsoft.com/office/officeart/2008/layout/PictureStrips"/>
    <dgm:cxn modelId="{D4C2C7E8-A2BB-4963-9056-AA543BD08BA4}" type="presParOf" srcId="{219659D0-CBF1-4970-BCAB-65A587830C8F}" destId="{89336169-6FD8-4AFF-9A5A-FA32173E3FC8}" srcOrd="0" destOrd="0" presId="urn:microsoft.com/office/officeart/2008/layout/PictureStrips"/>
    <dgm:cxn modelId="{1B6FB036-2745-49A9-B2F6-412940D15AAE}" type="presParOf" srcId="{219659D0-CBF1-4970-BCAB-65A587830C8F}" destId="{3568B548-1508-40DC-8114-DAF31215E76C}" srcOrd="1" destOrd="0" presId="urn:microsoft.com/office/officeart/2008/layout/PictureStrips"/>
    <dgm:cxn modelId="{AFD8B82A-C043-420B-91C2-ECE7B7D70558}" type="presParOf" srcId="{9623FBBF-2284-490E-AECD-FE3640887580}" destId="{29E4ABD4-196D-43D2-9829-0C7911693789}" srcOrd="1" destOrd="0" presId="urn:microsoft.com/office/officeart/2008/layout/PictureStrips"/>
    <dgm:cxn modelId="{47497696-4B62-49DD-9A59-E96009FE68FA}" type="presParOf" srcId="{9623FBBF-2284-490E-AECD-FE3640887580}" destId="{7B23ED8C-5505-4991-902E-C54B560BB615}" srcOrd="2" destOrd="0" presId="urn:microsoft.com/office/officeart/2008/layout/PictureStrips"/>
    <dgm:cxn modelId="{2E44DA81-77F6-4CF0-A97F-94C22F53CEFE}" type="presParOf" srcId="{7B23ED8C-5505-4991-902E-C54B560BB615}" destId="{80E203CE-5B68-4CA3-B017-421A1FE47982}" srcOrd="0" destOrd="0" presId="urn:microsoft.com/office/officeart/2008/layout/PictureStrips"/>
    <dgm:cxn modelId="{731F595D-C771-4CC5-8B2F-B251F7626DB2}" type="presParOf" srcId="{7B23ED8C-5505-4991-902E-C54B560BB615}" destId="{FAE2A094-37C0-47A8-9157-B91A94EFB27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36169-6FD8-4AFF-9A5A-FA32173E3FC8}">
      <dsp:nvSpPr>
        <dsp:cNvPr id="0" name=""/>
        <dsp:cNvSpPr/>
      </dsp:nvSpPr>
      <dsp:spPr>
        <a:xfrm>
          <a:off x="1488077" y="402010"/>
          <a:ext cx="6786848" cy="2120890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5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바이크엣지</a:t>
          </a:r>
          <a:endParaRPr lang="en-US" altLang="ko-KR" sz="2400" kern="1200" dirty="0" smtClean="0"/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solidFill>
                <a:schemeClr val="tx2"/>
              </a:solidFill>
            </a:rPr>
            <a:t>타설포장</a:t>
          </a:r>
          <a:r>
            <a:rPr lang="ko-KR" altLang="en-US" sz="1200" kern="1200" dirty="0" err="1" smtClean="0">
              <a:solidFill>
                <a:schemeClr val="tx2"/>
              </a:solidFill>
            </a:rPr>
            <a:t>에도</a:t>
          </a:r>
          <a:r>
            <a:rPr lang="ko-KR" altLang="en-US" sz="1200" kern="1200" dirty="0" smtClean="0">
              <a:solidFill>
                <a:schemeClr val="tx2"/>
              </a:solidFill>
            </a:rPr>
            <a:t> </a:t>
          </a:r>
          <a:r>
            <a:rPr lang="ko-KR" altLang="en-US" sz="1200" b="1" kern="1200" dirty="0" smtClean="0">
              <a:solidFill>
                <a:schemeClr val="tx2"/>
              </a:solidFill>
            </a:rPr>
            <a:t>강력한 고정기능</a:t>
          </a:r>
          <a:r>
            <a:rPr lang="ko-KR" altLang="en-US" sz="1200" kern="1200" dirty="0" smtClean="0">
              <a:solidFill>
                <a:schemeClr val="tx2"/>
              </a:solidFill>
            </a:rPr>
            <a:t>을 발휘합니다</a:t>
          </a:r>
          <a:r>
            <a:rPr lang="en-US" altLang="ko-KR" sz="1200" kern="1200" dirty="0" smtClean="0">
              <a:solidFill>
                <a:schemeClr val="tx2"/>
              </a:solidFill>
            </a:rPr>
            <a:t>.</a:t>
          </a: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</a:rPr>
            <a:t>규격 </a:t>
          </a:r>
          <a:r>
            <a:rPr lang="en-US" altLang="ko-KR" sz="1200" kern="1200" dirty="0" smtClean="0">
              <a:solidFill>
                <a:schemeClr val="tx1"/>
              </a:solidFill>
            </a:rPr>
            <a:t>: H70 x W60 x T1.5</a:t>
          </a: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</a:rPr>
            <a:t>        H100 x W60 x T2.0</a:t>
          </a:r>
        </a:p>
      </dsp:txBody>
      <dsp:txXfrm>
        <a:off x="1488077" y="402010"/>
        <a:ext cx="6786848" cy="2120890"/>
      </dsp:txXfrm>
    </dsp:sp>
    <dsp:sp modelId="{3568B548-1508-40DC-8114-DAF31215E76C}">
      <dsp:nvSpPr>
        <dsp:cNvPr id="0" name=""/>
        <dsp:cNvSpPr/>
      </dsp:nvSpPr>
      <dsp:spPr>
        <a:xfrm>
          <a:off x="640474" y="95659"/>
          <a:ext cx="2614257" cy="2226934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539" b="59"/>
          </a:stretch>
        </a:blip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E203CE-5B68-4CA3-B017-421A1FE47982}">
      <dsp:nvSpPr>
        <dsp:cNvPr id="0" name=""/>
        <dsp:cNvSpPr/>
      </dsp:nvSpPr>
      <dsp:spPr>
        <a:xfrm>
          <a:off x="1477016" y="2950299"/>
          <a:ext cx="6786848" cy="2364241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55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앨브엣지</a:t>
          </a:r>
          <a:r>
            <a:rPr lang="en-US" altLang="ko-KR" sz="2400" kern="1200" dirty="0" smtClean="0"/>
            <a:t>-L</a:t>
          </a:r>
          <a:r>
            <a:rPr lang="ko-KR" altLang="en-US" sz="2400" kern="1200" dirty="0" smtClean="0"/>
            <a:t>형</a:t>
          </a:r>
          <a:endParaRPr lang="en-US" altLang="ko-KR" sz="2400" kern="1200" dirty="0" smtClean="0"/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2"/>
              </a:solidFill>
            </a:rPr>
            <a:t>보편적이며</a:t>
          </a:r>
          <a:r>
            <a:rPr lang="en-US" altLang="ko-KR" sz="1200" kern="1200" dirty="0" smtClean="0">
              <a:solidFill>
                <a:schemeClr val="tx2"/>
              </a:solidFill>
            </a:rPr>
            <a:t>, </a:t>
          </a:r>
          <a:r>
            <a:rPr lang="ko-KR" altLang="en-US" sz="1200" b="1" kern="1200" dirty="0" smtClean="0">
              <a:solidFill>
                <a:schemeClr val="tx2"/>
              </a:solidFill>
            </a:rPr>
            <a:t>블록포장</a:t>
          </a:r>
          <a:r>
            <a:rPr lang="ko-KR" altLang="en-US" sz="1200" kern="1200" dirty="0" smtClean="0">
              <a:solidFill>
                <a:schemeClr val="tx2"/>
              </a:solidFill>
            </a:rPr>
            <a:t>에 </a:t>
          </a:r>
          <a:r>
            <a:rPr lang="ko-KR" altLang="en-US" sz="1200" b="1" kern="1200" dirty="0" smtClean="0">
              <a:solidFill>
                <a:schemeClr val="tx2"/>
              </a:solidFill>
            </a:rPr>
            <a:t>최적화</a:t>
          </a:r>
          <a:r>
            <a:rPr lang="ko-KR" altLang="en-US" sz="1200" kern="1200" dirty="0" smtClean="0">
              <a:solidFill>
                <a:schemeClr val="tx2"/>
              </a:solidFill>
            </a:rPr>
            <a:t> 된 제품입니다</a:t>
          </a:r>
          <a:r>
            <a:rPr lang="en-US" altLang="ko-KR" sz="1200" kern="1200" dirty="0" smtClean="0">
              <a:solidFill>
                <a:schemeClr val="tx2"/>
              </a:solidFill>
            </a:rPr>
            <a:t>.</a:t>
          </a: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>
              <a:solidFill>
                <a:schemeClr val="tx1"/>
              </a:solidFill>
            </a:rPr>
            <a:t>규격 </a:t>
          </a:r>
          <a:r>
            <a:rPr lang="en-US" altLang="ko-KR" sz="1200" kern="1200" dirty="0" smtClean="0">
              <a:solidFill>
                <a:schemeClr val="tx1"/>
              </a:solidFill>
            </a:rPr>
            <a:t>: H42 x W32 x T2.0</a:t>
          </a: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</a:rPr>
            <a:t>        H60 x W32 x T2.0</a:t>
          </a: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</a:rPr>
            <a:t>        H78 x W32 x T2.0</a:t>
          </a: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>
              <a:solidFill>
                <a:schemeClr val="tx1"/>
              </a:solidFill>
            </a:rPr>
            <a:t>        H108 x W32 x T2.0</a:t>
          </a:r>
          <a:endParaRPr lang="ko-KR" altLang="en-US" sz="1200" kern="1200" dirty="0">
            <a:solidFill>
              <a:schemeClr val="tx2"/>
            </a:solidFill>
          </a:endParaRPr>
        </a:p>
      </dsp:txBody>
      <dsp:txXfrm>
        <a:off x="1477016" y="2950299"/>
        <a:ext cx="6786848" cy="2364241"/>
      </dsp:txXfrm>
    </dsp:sp>
    <dsp:sp modelId="{FAE2A094-37C0-47A8-9157-B91A94EFB27B}">
      <dsp:nvSpPr>
        <dsp:cNvPr id="0" name=""/>
        <dsp:cNvSpPr/>
      </dsp:nvSpPr>
      <dsp:spPr>
        <a:xfrm>
          <a:off x="651534" y="2765624"/>
          <a:ext cx="2570016" cy="2226934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50" b="-775"/>
          </a:stretch>
        </a:blip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0F49-A781-45CE-A94B-0ED78A747836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863F-2EE6-4131-A18D-CC9D630F93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00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863F-2EE6-4131-A18D-CC9D630F93E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39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30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451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51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0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52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27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6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79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7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0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55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7334-A3B6-4E6C-B4DC-E73F5DC5DA02}" type="datetimeFigureOut">
              <a:rPr lang="ko-KR" altLang="en-US" smtClean="0"/>
              <a:t>2018-01-26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F48D-54DD-4BF0-82BF-9F57BE9F6C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9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2400" y="53975"/>
            <a:ext cx="5943600" cy="631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경계석 대체 </a:t>
            </a:r>
            <a:r>
              <a:rPr lang="en-US" altLang="ko-KR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– 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앨브엣지</a:t>
            </a:r>
            <a:r>
              <a:rPr lang="en-US" altLang="ko-KR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/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바이크엣지</a:t>
            </a:r>
            <a:r>
              <a:rPr lang="ko-KR" altLang="en-US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 시공법 안내</a:t>
            </a:r>
            <a:endParaRPr lang="ko-KR" altLang="en-US" sz="2400" b="1" dirty="0">
              <a:solidFill>
                <a:schemeClr val="tx2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145" y="2425901"/>
            <a:ext cx="214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1. </a:t>
            </a:r>
            <a:r>
              <a:rPr lang="ko-KR" altLang="en-US" sz="1200" dirty="0" smtClean="0"/>
              <a:t>포장경계석 대체 시공법 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8145" y="4574741"/>
            <a:ext cx="2144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2. </a:t>
            </a:r>
            <a:r>
              <a:rPr lang="ko-KR" altLang="en-US" sz="1200" dirty="0" smtClean="0"/>
              <a:t>녹지경계석 대체 시공법</a:t>
            </a:r>
            <a:endParaRPr lang="ko-KR" altLang="en-US" sz="1200" dirty="0"/>
          </a:p>
        </p:txBody>
      </p:sp>
      <p:grpSp>
        <p:nvGrpSpPr>
          <p:cNvPr id="2" name="그룹 1"/>
          <p:cNvGrpSpPr/>
          <p:nvPr/>
        </p:nvGrpSpPr>
        <p:grpSpPr>
          <a:xfrm>
            <a:off x="1068147" y="2654502"/>
            <a:ext cx="4267200" cy="1764446"/>
            <a:chOff x="609601" y="1219201"/>
            <a:chExt cx="4267200" cy="1764446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1" t="18886" r="2441" b="3614"/>
            <a:stretch/>
          </p:blipFill>
          <p:spPr bwMode="auto">
            <a:xfrm>
              <a:off x="609601" y="1219201"/>
              <a:ext cx="3124200" cy="1764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90801" y="1267599"/>
              <a:ext cx="2286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900" dirty="0" err="1" smtClean="0"/>
                <a:t>앨브엣지</a:t>
              </a:r>
              <a:r>
                <a:rPr lang="ko-KR" altLang="en-US" sz="900" dirty="0" smtClean="0"/>
                <a:t> </a:t>
              </a:r>
              <a:r>
                <a:rPr lang="en-US" altLang="ko-KR" sz="900" dirty="0" smtClean="0"/>
                <a:t>L</a:t>
              </a:r>
              <a:r>
                <a:rPr lang="ko-KR" altLang="en-US" sz="900" dirty="0" smtClean="0"/>
                <a:t>형 </a:t>
              </a:r>
              <a:r>
                <a:rPr lang="en-US" altLang="ko-KR" sz="900" dirty="0" smtClean="0"/>
                <a:t>/ </a:t>
              </a:r>
              <a:r>
                <a:rPr lang="ko-KR" altLang="en-US" sz="900" dirty="0" err="1" smtClean="0"/>
                <a:t>바이크엣지</a:t>
              </a:r>
              <a:r>
                <a:rPr lang="ko-KR" altLang="en-US" sz="900" dirty="0" smtClean="0"/>
                <a:t> 시공</a:t>
              </a:r>
              <a:endParaRPr lang="en-US" altLang="ko-KR" sz="900" dirty="0" smtClean="0"/>
            </a:p>
            <a:p>
              <a:endParaRPr lang="en-US" altLang="ko-KR" sz="900" dirty="0"/>
            </a:p>
            <a:p>
              <a:r>
                <a:rPr lang="ko-KR" altLang="en-US" sz="900" dirty="0" smtClean="0"/>
                <a:t>기초콘크리트 </a:t>
              </a:r>
              <a:r>
                <a:rPr lang="ko-KR" altLang="en-US" sz="900" dirty="0" err="1" smtClean="0"/>
                <a:t>타설</a:t>
              </a:r>
              <a:endParaRPr lang="en-US" altLang="ko-KR" sz="900" dirty="0" smtClean="0"/>
            </a:p>
            <a:p>
              <a:r>
                <a:rPr lang="en-US" altLang="ko-KR" sz="900" dirty="0" smtClean="0"/>
                <a:t>(</a:t>
              </a:r>
              <a:r>
                <a:rPr lang="ko-KR" altLang="en-US" sz="900" dirty="0" err="1" smtClean="0"/>
                <a:t>타설시</a:t>
              </a:r>
              <a:r>
                <a:rPr lang="ko-KR" altLang="en-US" sz="900" dirty="0" smtClean="0"/>
                <a:t> </a:t>
              </a:r>
              <a:r>
                <a:rPr lang="ko-KR" altLang="en-US" sz="900" dirty="0" err="1" smtClean="0"/>
                <a:t>엣지</a:t>
              </a:r>
              <a:r>
                <a:rPr lang="ko-KR" altLang="en-US" sz="900" dirty="0" smtClean="0"/>
                <a:t> 라인성형 및 </a:t>
              </a:r>
              <a:r>
                <a:rPr lang="ko-KR" altLang="en-US" sz="900" dirty="0" err="1" smtClean="0"/>
                <a:t>스텍고정</a:t>
              </a:r>
              <a:r>
                <a:rPr lang="en-US" altLang="ko-KR" sz="900" dirty="0" smtClean="0"/>
                <a:t>)</a:t>
              </a:r>
              <a:endParaRPr lang="ko-KR" altLang="en-US" sz="900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160294" y="4926807"/>
            <a:ext cx="3755953" cy="1828800"/>
            <a:chOff x="701748" y="3676360"/>
            <a:chExt cx="3755953" cy="18288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" t="18128" r="3388" b="2641"/>
            <a:stretch/>
          </p:blipFill>
          <p:spPr bwMode="auto">
            <a:xfrm>
              <a:off x="701748" y="3676360"/>
              <a:ext cx="313740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71701" y="3676360"/>
              <a:ext cx="2286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900" dirty="0" err="1" smtClean="0"/>
                <a:t>앨브엣지</a:t>
              </a:r>
              <a:r>
                <a:rPr lang="ko-KR" altLang="en-US" sz="900" dirty="0" smtClean="0"/>
                <a:t> </a:t>
              </a:r>
              <a:r>
                <a:rPr lang="en-US" altLang="ko-KR" sz="900" dirty="0" smtClean="0"/>
                <a:t>L</a:t>
              </a:r>
              <a:r>
                <a:rPr lang="ko-KR" altLang="en-US" sz="900" dirty="0" smtClean="0"/>
                <a:t>형 </a:t>
              </a:r>
              <a:r>
                <a:rPr lang="en-US" altLang="ko-KR" sz="900" dirty="0" smtClean="0"/>
                <a:t>/ </a:t>
              </a:r>
              <a:r>
                <a:rPr lang="ko-KR" altLang="en-US" sz="900" dirty="0" err="1" smtClean="0"/>
                <a:t>바이크엣지</a:t>
              </a:r>
              <a:r>
                <a:rPr lang="ko-KR" altLang="en-US" sz="900" dirty="0" smtClean="0"/>
                <a:t> 시공</a:t>
              </a:r>
              <a:endParaRPr lang="en-US" altLang="ko-KR" sz="900" dirty="0" smtClean="0"/>
            </a:p>
            <a:p>
              <a:endParaRPr lang="en-US" altLang="ko-KR" sz="900" dirty="0"/>
            </a:p>
            <a:p>
              <a:r>
                <a:rPr lang="ko-KR" altLang="en-US" sz="900" dirty="0" smtClean="0"/>
                <a:t>기초콘크리트 </a:t>
              </a:r>
              <a:r>
                <a:rPr lang="ko-KR" altLang="en-US" sz="900" dirty="0" err="1" smtClean="0"/>
                <a:t>타설</a:t>
              </a:r>
              <a:endParaRPr lang="en-US" altLang="ko-KR" sz="900" dirty="0" smtClean="0"/>
            </a:p>
            <a:p>
              <a:r>
                <a:rPr lang="en-US" altLang="ko-KR" sz="900" dirty="0" smtClean="0"/>
                <a:t>(</a:t>
              </a:r>
              <a:r>
                <a:rPr lang="ko-KR" altLang="en-US" sz="900" dirty="0" err="1" smtClean="0"/>
                <a:t>타설시</a:t>
              </a:r>
              <a:r>
                <a:rPr lang="ko-KR" altLang="en-US" sz="900" dirty="0" smtClean="0"/>
                <a:t> </a:t>
              </a:r>
              <a:r>
                <a:rPr lang="ko-KR" altLang="en-US" sz="900" dirty="0" err="1" smtClean="0"/>
                <a:t>엣지</a:t>
              </a:r>
              <a:r>
                <a:rPr lang="ko-KR" altLang="en-US" sz="900" dirty="0" smtClean="0"/>
                <a:t> 라인성형 및 </a:t>
              </a:r>
              <a:r>
                <a:rPr lang="ko-KR" altLang="en-US" sz="900" dirty="0" err="1" smtClean="0"/>
                <a:t>스텍고정</a:t>
              </a:r>
              <a:r>
                <a:rPr lang="en-US" altLang="ko-KR" sz="900" dirty="0" smtClean="0"/>
                <a:t>)</a:t>
              </a:r>
              <a:endParaRPr lang="ko-KR" altLang="en-US" sz="900" dirty="0"/>
            </a:p>
          </p:txBody>
        </p:sp>
      </p:grpSp>
      <p:pic>
        <p:nvPicPr>
          <p:cNvPr id="1030" name="Picture 6" descr="\\192.168.1.44\영업부제품철\엣지류\바이크엣지\바이크엣지 사례사진\인천 서창 센트럴대우(BE100-고무칩타설)\레미콘,미장,스텍,미장,타설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t="41938" r="23581" b="15507"/>
          <a:stretch/>
        </p:blipFill>
        <p:spPr bwMode="auto">
          <a:xfrm flipH="1">
            <a:off x="5257930" y="2564400"/>
            <a:ext cx="288256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줄무늬가 있는 오른쪽 화살표 15"/>
          <p:cNvSpPr/>
          <p:nvPr/>
        </p:nvSpPr>
        <p:spPr>
          <a:xfrm>
            <a:off x="4480142" y="3644400"/>
            <a:ext cx="479227" cy="330459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\\192.168.1.44\영업부제품철\엣지류\앨브엣지\앨브엣지 시공사진\KakaoTalk_20180126_0933236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0546" y="4687114"/>
            <a:ext cx="350385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599" y="838200"/>
            <a:ext cx="746625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 smtClean="0"/>
              <a:t>경</a:t>
            </a:r>
            <a:r>
              <a:rPr lang="ko-KR" altLang="en-US" sz="1200" dirty="0" err="1"/>
              <a:t>계</a:t>
            </a:r>
            <a:r>
              <a:rPr lang="ko-KR" altLang="en-US" sz="1200" dirty="0" err="1" smtClean="0"/>
              <a:t>엣지의</a:t>
            </a:r>
            <a:r>
              <a:rPr lang="ko-KR" altLang="en-US" sz="1200" dirty="0" smtClean="0"/>
              <a:t> 장점</a:t>
            </a:r>
            <a:endParaRPr lang="en-US" altLang="ko-KR" sz="1200" dirty="0" smtClean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/>
              <a:t>일일 </a:t>
            </a:r>
            <a:r>
              <a:rPr lang="ko-KR" altLang="en-US" sz="1200" dirty="0" err="1" smtClean="0"/>
              <a:t>시공량이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</a:t>
            </a:r>
            <a:r>
              <a:rPr lang="ko-KR" altLang="en-US" sz="1200" dirty="0" err="1" smtClean="0"/>
              <a:t>배이상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– </a:t>
            </a:r>
            <a:r>
              <a:rPr lang="ko-KR" altLang="en-US" sz="1200" dirty="0" smtClean="0"/>
              <a:t>운반비 및 </a:t>
            </a:r>
            <a:r>
              <a:rPr lang="ko-KR" altLang="en-US" sz="1200" dirty="0" err="1" smtClean="0"/>
              <a:t>현장내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소운반</a:t>
            </a:r>
            <a:r>
              <a:rPr lang="ko-KR" altLang="en-US" sz="1200" dirty="0" smtClean="0"/>
              <a:t> 용이</a:t>
            </a:r>
            <a:endParaRPr lang="en-US" altLang="ko-KR" sz="1200" dirty="0" smtClean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/>
              <a:t>경계석보다 적은 레미콘 </a:t>
            </a:r>
            <a:r>
              <a:rPr lang="ko-KR" altLang="en-US" sz="1200" dirty="0" err="1" smtClean="0"/>
              <a:t>타설량</a:t>
            </a:r>
            <a:endParaRPr lang="en-US" altLang="ko-KR" sz="1200" dirty="0" smtClean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/>
              <a:t>자유곡선 시공가능</a:t>
            </a:r>
            <a:endParaRPr lang="en-US" altLang="ko-KR" sz="1200" dirty="0" smtClean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dirty="0" smtClean="0"/>
              <a:t>무경계로 </a:t>
            </a:r>
            <a:r>
              <a:rPr lang="ko-KR" altLang="en-US" sz="1200" dirty="0" err="1" smtClean="0"/>
              <a:t>디자인성</a:t>
            </a:r>
            <a:r>
              <a:rPr lang="ko-KR" altLang="en-US" sz="1200" dirty="0" smtClean="0"/>
              <a:t> 확보</a:t>
            </a:r>
            <a:endParaRPr lang="ko-KR" altLang="en-US" sz="1200" dirty="0"/>
          </a:p>
        </p:txBody>
      </p:sp>
      <p:sp>
        <p:nvSpPr>
          <p:cNvPr id="19" name="줄무늬가 있는 오른쪽 화살표 18"/>
          <p:cNvSpPr/>
          <p:nvPr/>
        </p:nvSpPr>
        <p:spPr>
          <a:xfrm>
            <a:off x="4480142" y="5715000"/>
            <a:ext cx="479227" cy="330459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716169435"/>
              </p:ext>
            </p:extLst>
          </p:nvPr>
        </p:nvGraphicFramePr>
        <p:xfrm>
          <a:off x="152400" y="838200"/>
          <a:ext cx="8915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152400" y="53975"/>
            <a:ext cx="5943600" cy="631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경계석 대체 </a:t>
            </a:r>
            <a:r>
              <a:rPr lang="en-US" altLang="ko-KR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– 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앨브엣지</a:t>
            </a:r>
            <a:r>
              <a:rPr lang="en-US" altLang="ko-KR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/</a:t>
            </a:r>
            <a:r>
              <a:rPr lang="ko-KR" altLang="en-US" sz="2400" b="1" dirty="0" err="1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바이크엣지</a:t>
            </a:r>
            <a:r>
              <a:rPr lang="ko-KR" altLang="en-US" sz="2400" b="1" dirty="0" smtClean="0">
                <a:solidFill>
                  <a:schemeClr val="tx2"/>
                </a:solidFill>
                <a:latin typeface="서울남산체 B" panose="02020603020101020101" pitchFamily="18" charset="-127"/>
                <a:ea typeface="서울남산체 B" panose="02020603020101020101" pitchFamily="18" charset="-127"/>
              </a:rPr>
              <a:t> 제품안내</a:t>
            </a:r>
            <a:endParaRPr lang="ko-KR" altLang="en-US" sz="2400" b="1" dirty="0">
              <a:solidFill>
                <a:schemeClr val="tx2"/>
              </a:solidFill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05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132</Words>
  <Application>Microsoft Office PowerPoint</Application>
  <PresentationFormat>화면 슬라이드 쇼(4:3)</PresentationFormat>
  <Paragraphs>28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한설그린 HG저배수판30</dc:title>
  <dc:creator>Hanzdesign</dc:creator>
  <cp:lastModifiedBy>김은진A</cp:lastModifiedBy>
  <cp:revision>46</cp:revision>
  <cp:lastPrinted>2017-07-28T06:36:18Z</cp:lastPrinted>
  <dcterms:created xsi:type="dcterms:W3CDTF">2012-12-17T00:03:19Z</dcterms:created>
  <dcterms:modified xsi:type="dcterms:W3CDTF">2018-01-26T01:21:28Z</dcterms:modified>
</cp:coreProperties>
</file>